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e8bcff4f7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e8bcff4f7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e383a336a5_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e383a336a5_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e8bcff4f7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e8bcff4f7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e8bcff4f7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e8bcff4f7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e8a4f7d16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e8a4f7d1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e8c3562db8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e8c3562db8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12070a4339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12070a433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e8bcff4f7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e8bcff4f7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e8bcff4f7c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e8bcff4f7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2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rive.google.com/file/d/1S1PE0udSBi2o5IeSjLMRWHkgo65B3xIE/view" TargetMode="External"/><Relationship Id="rId4" Type="http://schemas.openxmlformats.org/officeDocument/2006/relationships/image" Target="../media/image7.jpg"/></Relationships>
</file>

<file path=ppt/slides/_rels/slide11.xml.rels><?xml version="1.0" encoding="UTF-8" standalone="yes"?><Relationships xmlns="http://schemas.openxmlformats.org/package/2006/relationships"><Relationship Id="rId11" Type="http://schemas.openxmlformats.org/officeDocument/2006/relationships/image" Target="../media/image16.png"/><Relationship Id="rId10" Type="http://schemas.openxmlformats.org/officeDocument/2006/relationships/image" Target="../media/image19.png"/><Relationship Id="rId13" Type="http://schemas.openxmlformats.org/officeDocument/2006/relationships/image" Target="../media/image9.png"/><Relationship Id="rId1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Relationship Id="rId4" Type="http://schemas.openxmlformats.org/officeDocument/2006/relationships/image" Target="../media/image12.png"/><Relationship Id="rId9" Type="http://schemas.openxmlformats.org/officeDocument/2006/relationships/image" Target="../media/image21.png"/><Relationship Id="rId14" Type="http://schemas.openxmlformats.org/officeDocument/2006/relationships/image" Target="../media/image18.png"/><Relationship Id="rId5" Type="http://schemas.openxmlformats.org/officeDocument/2006/relationships/image" Target="../media/image13.png"/><Relationship Id="rId6" Type="http://schemas.openxmlformats.org/officeDocument/2006/relationships/image" Target="../media/image11.png"/><Relationship Id="rId7" Type="http://schemas.openxmlformats.org/officeDocument/2006/relationships/image" Target="../media/image17.png"/><Relationship Id="rId8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a7SBNpe2lVodEYIdk-yBEXy-pdWG9rzv/view" TargetMode="External"/><Relationship Id="rId4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egjRcdxSQBWJLu8gcBlNYdZ8VC40P5gy/view" TargetMode="External"/><Relationship Id="rId4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ithub.com/Simon-Bruno/PSE2024/wiki" TargetMode="External"/><Relationship Id="rId4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rgbClr val="00FFFF"/>
                </a:solidFill>
              </a:rPr>
              <a:t>Space.</a:t>
            </a:r>
            <a:r>
              <a:rPr lang="nl">
                <a:solidFill>
                  <a:srgbClr val="00FF00"/>
                </a:solidFill>
              </a:rPr>
              <a:t>Race</a:t>
            </a:r>
            <a:r>
              <a:rPr lang="nl"/>
              <a:t>!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3537150" y="231870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nl"/>
              <a:t> An overview of our project</a:t>
            </a:r>
            <a:endParaRPr b="1"/>
          </a:p>
        </p:txBody>
      </p:sp>
      <p:sp>
        <p:nvSpPr>
          <p:cNvPr id="230" name="Google Shape;230;p17"/>
          <p:cNvSpPr txBox="1"/>
          <p:nvPr/>
        </p:nvSpPr>
        <p:spPr>
          <a:xfrm>
            <a:off x="5281975" y="3976325"/>
            <a:ext cx="35511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17"/>
          <p:cNvSpPr txBox="1"/>
          <p:nvPr/>
        </p:nvSpPr>
        <p:spPr>
          <a:xfrm>
            <a:off x="5914950" y="3926850"/>
            <a:ext cx="26397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Group B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Sytze (14597454), Bas (14598248), Lucas (14658887), Simon (13219715), Raven (13974920), Yifan (14614065), Owen (14621444), Michael (12405922), Ertugrul (13971832), Wessel (14445662), Tessa (14616025), Milou (14375915)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17"/>
          <p:cNvSpPr txBox="1"/>
          <p:nvPr>
            <p:ph idx="1" type="subTitle"/>
          </p:nvPr>
        </p:nvSpPr>
        <p:spPr>
          <a:xfrm>
            <a:off x="3537150" y="1339050"/>
            <a:ext cx="3470700" cy="33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i="1" lang="nl" sz="1500"/>
              <a:t>Creating Your Own Game</a:t>
            </a:r>
            <a:endParaRPr b="1" i="1" sz="1500"/>
          </a:p>
        </p:txBody>
      </p:sp>
      <p:pic>
        <p:nvPicPr>
          <p:cNvPr id="233" name="Google Shape;233;p17"/>
          <p:cNvPicPr preferRelativeResize="0"/>
          <p:nvPr/>
        </p:nvPicPr>
        <p:blipFill rotWithShape="1">
          <a:blip r:embed="rId3">
            <a:alphaModFix/>
          </a:blip>
          <a:srcRect b="3085" l="5927" r="5207" t="9761"/>
          <a:stretch/>
        </p:blipFill>
        <p:spPr>
          <a:xfrm>
            <a:off x="6914225" y="1517750"/>
            <a:ext cx="1671900" cy="1639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34" name="Google Shape;234;p17"/>
          <p:cNvSpPr txBox="1"/>
          <p:nvPr/>
        </p:nvSpPr>
        <p:spPr>
          <a:xfrm>
            <a:off x="3537150" y="2748475"/>
            <a:ext cx="2676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nl" sz="1300">
                <a:solidFill>
                  <a:srgbClr val="FF00FF"/>
                </a:solidFill>
                <a:latin typeface="Lato"/>
                <a:ea typeface="Lato"/>
                <a:cs typeface="Lato"/>
                <a:sym typeface="Lato"/>
              </a:rPr>
              <a:t>Outrun Zombies, Conquer Space!</a:t>
            </a:r>
            <a:br>
              <a:rPr b="1" i="1" lang="nl" sz="1300">
                <a:solidFill>
                  <a:srgbClr val="FF00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i="1" lang="nl" sz="1300">
                <a:solidFill>
                  <a:srgbClr val="FF00FF"/>
                </a:solidFill>
                <a:latin typeface="Lato"/>
                <a:ea typeface="Lato"/>
                <a:cs typeface="Lato"/>
                <a:sym typeface="Lato"/>
              </a:rPr>
              <a:t>~ </a:t>
            </a:r>
            <a:r>
              <a:rPr b="1" i="1" lang="nl" sz="1000">
                <a:solidFill>
                  <a:srgbClr val="FF00FF"/>
                </a:solidFill>
                <a:latin typeface="Lato"/>
                <a:ea typeface="Lato"/>
                <a:cs typeface="Lato"/>
                <a:sym typeface="Lato"/>
              </a:rPr>
              <a:t>Team B, 2024   </a:t>
            </a:r>
            <a:endParaRPr b="1" i="1" sz="100">
              <a:solidFill>
                <a:srgbClr val="FF00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17"/>
          <p:cNvSpPr/>
          <p:nvPr/>
        </p:nvSpPr>
        <p:spPr>
          <a:xfrm>
            <a:off x="8076850" y="1839525"/>
            <a:ext cx="356100" cy="3339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highlight>
                <a:schemeClr val="accent2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6" name="Google Shape;236;p17"/>
          <p:cNvSpPr/>
          <p:nvPr/>
        </p:nvSpPr>
        <p:spPr>
          <a:xfrm>
            <a:off x="6952400" y="2170550"/>
            <a:ext cx="356100" cy="3339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highlight>
                <a:schemeClr val="accent2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Back up video </a:t>
            </a:r>
            <a:endParaRPr/>
          </a:p>
        </p:txBody>
      </p:sp>
      <p:pic>
        <p:nvPicPr>
          <p:cNvPr id="298" name="Google Shape;298;p26" title="Demo_Video_Space_Race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97563" y="1086150"/>
            <a:ext cx="6148877" cy="3458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7"/>
          <p:cNvSpPr txBox="1"/>
          <p:nvPr>
            <p:ph type="title"/>
          </p:nvPr>
        </p:nvSpPr>
        <p:spPr>
          <a:xfrm>
            <a:off x="110305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3100"/>
              <a:t>Questions</a:t>
            </a:r>
            <a:r>
              <a:rPr lang="nl"/>
              <a:t>?</a:t>
            </a:r>
            <a:endParaRPr/>
          </a:p>
        </p:txBody>
      </p:sp>
      <p:pic>
        <p:nvPicPr>
          <p:cNvPr id="304" name="Google Shape;30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3250" y="149578"/>
            <a:ext cx="4128224" cy="309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76925" y="3319995"/>
            <a:ext cx="1464545" cy="1586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54000" y="3319995"/>
            <a:ext cx="1464550" cy="1586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1925" y="2549106"/>
            <a:ext cx="1464551" cy="2356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70001" y="3320000"/>
            <a:ext cx="1984473" cy="158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786000" y="3321349"/>
            <a:ext cx="1984475" cy="1584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452725" y="2311850"/>
            <a:ext cx="1317751" cy="93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2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882275" y="2311850"/>
            <a:ext cx="843400" cy="93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2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21923" y="1307850"/>
            <a:ext cx="983400" cy="117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27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285650" y="1307850"/>
            <a:ext cx="1086748" cy="117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27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2452726" y="1151351"/>
            <a:ext cx="2269637" cy="108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27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4813248" y="1758023"/>
            <a:ext cx="1848600" cy="1485300"/>
          </a:xfrm>
          <a:prstGeom prst="round1Rect">
            <a:avLst>
              <a:gd fmla="val 43090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8"/>
          <p:cNvSpPr txBox="1"/>
          <p:nvPr>
            <p:ph type="title"/>
          </p:nvPr>
        </p:nvSpPr>
        <p:spPr>
          <a:xfrm>
            <a:off x="1267375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Our game</a:t>
            </a:r>
            <a:endParaRPr/>
          </a:p>
        </p:txBody>
      </p:sp>
      <p:sp>
        <p:nvSpPr>
          <p:cNvPr id="242" name="Google Shape;242;p18"/>
          <p:cNvSpPr txBox="1"/>
          <p:nvPr>
            <p:ph idx="1" type="body"/>
          </p:nvPr>
        </p:nvSpPr>
        <p:spPr>
          <a:xfrm>
            <a:off x="1103600" y="14757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" sz="1400"/>
              <a:t>‘Space Race’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" sz="1400"/>
              <a:t>3D Game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" sz="1400"/>
              <a:t>2v2 Puzzle Race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" sz="1400"/>
              <a:t>Coordinate with your partner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" sz="1400"/>
              <a:t>Sabotage the opponent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" sz="1400"/>
              <a:t>Solve the  rooms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" sz="1400"/>
              <a:t>Secure the control room!</a:t>
            </a:r>
            <a:endParaRPr sz="1400"/>
          </a:p>
        </p:txBody>
      </p:sp>
      <p:pic>
        <p:nvPicPr>
          <p:cNvPr id="243" name="Google Shape;24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4025" y="1280700"/>
            <a:ext cx="4115302" cy="2582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Feature overview</a:t>
            </a:r>
            <a:endParaRPr/>
          </a:p>
        </p:txBody>
      </p:sp>
      <p:sp>
        <p:nvSpPr>
          <p:cNvPr id="249" name="Google Shape;249;p19"/>
          <p:cNvSpPr txBox="1"/>
          <p:nvPr/>
        </p:nvSpPr>
        <p:spPr>
          <a:xfrm>
            <a:off x="989925" y="1307850"/>
            <a:ext cx="27633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World generation</a:t>
            </a:r>
            <a:endParaRPr b="1"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Procedural</a:t>
            </a: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Generation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‘Custom rooms’ editor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Random Map Script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World synchronization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0" name="Google Shape;250;p19"/>
          <p:cNvSpPr txBox="1"/>
          <p:nvPr/>
        </p:nvSpPr>
        <p:spPr>
          <a:xfrm>
            <a:off x="3827000" y="1307850"/>
            <a:ext cx="23820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Players/Enemies</a:t>
            </a:r>
            <a:endParaRPr b="1"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Classes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Player ‘attributes’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Boss fight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Buffs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Team ‘sabotaging’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1" name="Google Shape;251;p19"/>
          <p:cNvSpPr txBox="1"/>
          <p:nvPr/>
        </p:nvSpPr>
        <p:spPr>
          <a:xfrm>
            <a:off x="6209050" y="1256825"/>
            <a:ext cx="20457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Interactables</a:t>
            </a:r>
            <a:endParaRPr b="1"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Buttons/keys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Doors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Pressure plates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Raycast Lasers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Buffs 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0"/>
          <p:cNvSpPr txBox="1"/>
          <p:nvPr>
            <p:ph type="title"/>
          </p:nvPr>
        </p:nvSpPr>
        <p:spPr>
          <a:xfrm>
            <a:off x="1214675" y="28186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9600"/>
              <a:t>Demo</a:t>
            </a:r>
            <a:endParaRPr sz="9600"/>
          </a:p>
        </p:txBody>
      </p:sp>
      <p:sp>
        <p:nvSpPr>
          <p:cNvPr id="257" name="Google Shape;257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Demo CustomRooms</a:t>
            </a:r>
            <a:endParaRPr/>
          </a:p>
        </p:txBody>
      </p:sp>
      <p:pic>
        <p:nvPicPr>
          <p:cNvPr id="263" name="Google Shape;263;p21" title="Demo_CustomRooms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5475" y="1259075"/>
            <a:ext cx="5893051" cy="3314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Terminal example room </a:t>
            </a:r>
            <a:endParaRPr/>
          </a:p>
        </p:txBody>
      </p:sp>
      <p:pic>
        <p:nvPicPr>
          <p:cNvPr id="269" name="Google Shape;269;p22" title="Terminal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7900" y="1232463"/>
            <a:ext cx="6366898" cy="358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Random Map Script</a:t>
            </a:r>
            <a:endParaRPr/>
          </a:p>
        </p:txBody>
      </p:sp>
      <p:pic>
        <p:nvPicPr>
          <p:cNvPr id="275" name="Google Shape;275;p23"/>
          <p:cNvPicPr preferRelativeResize="0"/>
          <p:nvPr/>
        </p:nvPicPr>
        <p:blipFill rotWithShape="1">
          <a:blip r:embed="rId3">
            <a:alphaModFix/>
          </a:blip>
          <a:srcRect b="-9" l="0" r="0" t="1768"/>
          <a:stretch/>
        </p:blipFill>
        <p:spPr>
          <a:xfrm>
            <a:off x="1297500" y="1307850"/>
            <a:ext cx="1847850" cy="332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3"/>
          <p:cNvPicPr preferRelativeResize="0"/>
          <p:nvPr/>
        </p:nvPicPr>
        <p:blipFill rotWithShape="1">
          <a:blip r:embed="rId4">
            <a:alphaModFix/>
          </a:blip>
          <a:srcRect b="79286" l="0" r="0" t="0"/>
          <a:stretch/>
        </p:blipFill>
        <p:spPr>
          <a:xfrm>
            <a:off x="3455800" y="1307840"/>
            <a:ext cx="1847850" cy="105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3"/>
          <p:cNvPicPr preferRelativeResize="0"/>
          <p:nvPr/>
        </p:nvPicPr>
        <p:blipFill rotWithShape="1">
          <a:blip r:embed="rId4">
            <a:alphaModFix/>
          </a:blip>
          <a:srcRect b="0" l="0" r="0" t="74464"/>
          <a:stretch/>
        </p:blipFill>
        <p:spPr>
          <a:xfrm>
            <a:off x="3455800" y="2604691"/>
            <a:ext cx="1847850" cy="130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14950" y="1307838"/>
            <a:ext cx="1847850" cy="149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Github Wiki</a:t>
            </a:r>
            <a:endParaRPr/>
          </a:p>
        </p:txBody>
      </p:sp>
      <p:pic>
        <p:nvPicPr>
          <p:cNvPr id="284" name="Google Shape;284;p2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1606" r="1606" t="10209"/>
          <a:stretch/>
        </p:blipFill>
        <p:spPr>
          <a:xfrm>
            <a:off x="1231000" y="963925"/>
            <a:ext cx="7466424" cy="3942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Green coding</a:t>
            </a:r>
            <a:endParaRPr/>
          </a:p>
        </p:txBody>
      </p:sp>
      <p:sp>
        <p:nvSpPr>
          <p:cNvPr id="290" name="Google Shape;290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nl"/>
              <a:t>- </a:t>
            </a:r>
            <a:r>
              <a:rPr b="1" lang="nl"/>
              <a:t>Godot Game Engine</a:t>
            </a:r>
            <a:br>
              <a:rPr b="1" lang="nl"/>
            </a:br>
            <a:r>
              <a:rPr b="1" lang="nl"/>
              <a:t>- </a:t>
            </a:r>
            <a:r>
              <a:rPr b="1" lang="nl"/>
              <a:t>LAN vs. server</a:t>
            </a:r>
            <a:br>
              <a:rPr b="1" lang="nl"/>
            </a:br>
            <a:r>
              <a:rPr b="1" lang="nl"/>
              <a:t>- Idling entities/processes</a:t>
            </a:r>
            <a:endParaRPr b="1"/>
          </a:p>
        </p:txBody>
      </p:sp>
      <p:pic>
        <p:nvPicPr>
          <p:cNvPr id="291" name="Google Shape;29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5550" y="979175"/>
            <a:ext cx="4693920" cy="3185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7500" y="2962775"/>
            <a:ext cx="2174239" cy="120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